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png" ContentType="image/png"/>
  <Default Extension="jpg" ContentType="image/jpe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slideLayouts/slideLayout6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customXml/item2.xml" ContentType="application/xml"/>
  <Override PartName="/customXml/itemProps21.xml" ContentType="application/vnd.openxmlformats-officedocument.customXmlProperties+xml"/>
  <Override PartName="/ppt/slides/slide64.xml" ContentType="application/vnd.openxmlformats-officedocument.presentationml.slide+xml"/>
  <Override PartName="/ppt/slides/slide115.xml" ContentType="application/vnd.openxmlformats-officedocument.presentationml.slide+xml"/>
  <Override PartName="/ppt/viewProps.xml" ContentType="application/vnd.openxmlformats-officedocument.presentationml.viewProps+xml"/>
  <Override PartName="/ppt/slides/slide16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2.xml" ContentType="application/vnd.openxmlformats-officedocument.theme+xml"/>
  <Override PartName="/ppt/presProps.xml" ContentType="application/vnd.openxmlformats-officedocument.presentationml.presProps+xml"/>
  <Override PartName="/customXml/item12.xml" ContentType="application/xml"/>
  <Override PartName="/customXml/itemProps12.xml" ContentType="application/vnd.openxmlformats-officedocument.customXmlProperties+xml"/>
  <Override PartName="/ppt/slides/slide57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910.xml" ContentType="application/vnd.openxmlformats-officedocument.presentationml.slide+xml"/>
  <Override PartName="/ppt/tableStyles.xml" ContentType="application/vnd.openxmlformats-officedocument.presentationml.tableStyles+xml"/>
  <Override PartName="/ppt/slides/slide311.xml" ContentType="application/vnd.openxmlformats-officedocument.presentationml.slide+xml"/>
  <Override PartName="/ppt/slides/slide812.xml" ContentType="application/vnd.openxmlformats-officedocument.presentationml.slide+xml"/>
  <Override PartName="/customXml/item33.xml" ContentType="application/xml"/>
  <Override PartName="/customXml/itemProps3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168" r:id="rId1"/>
  </p:sldMasterIdLst>
  <p:notesMasterIdLst>
    <p:notesMasterId r:id="rId14"/>
  </p:notesMasterIdLst>
  <p:handoutMasterIdLst>
    <p:handoutMasterId r:id="rId15"/>
  </p:handoutMasterIdLst>
  <p:sldIdLst>
    <p:sldId id="329" r:id="rId2"/>
    <p:sldId id="330" r:id="rId3"/>
    <p:sldId id="331" r:id="rId4"/>
    <p:sldId id="332" r:id="rId5"/>
    <p:sldId id="333" r:id="rId6"/>
    <p:sldId id="326" r:id="rId7"/>
    <p:sldId id="328" r:id="rId8"/>
    <p:sldId id="334" r:id="rId9"/>
    <p:sldId id="335" r:id="rId10"/>
    <p:sldId id="336" r:id="rId11"/>
    <p:sldId id="337" r:id="rId12"/>
    <p:sldId id="33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>
        <p:scale>
          <a:sx n="100" d="100"/>
          <a:sy n="100" d="100"/>
        </p:scale>
        <p:origin x="-67" y="-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theme" Target="/ppt/theme/theme11.xml" Id="rId18" /><Relationship Type="http://schemas.openxmlformats.org/officeDocument/2006/relationships/slide" Target="/ppt/slides/slide23.xml" Id="rId3" /><Relationship Type="http://schemas.openxmlformats.org/officeDocument/2006/relationships/customXml" Target="/customXml/item2.xml" Id="rId21" /><Relationship Type="http://schemas.openxmlformats.org/officeDocument/2006/relationships/slide" Target="/ppt/slides/slide64.xml" Id="rId7" /><Relationship Type="http://schemas.openxmlformats.org/officeDocument/2006/relationships/slide" Target="/ppt/slides/slide115.xml" Id="rId12" /><Relationship Type="http://schemas.openxmlformats.org/officeDocument/2006/relationships/viewProps" Target="/ppt/viewProps.xml" Id="rId17" /><Relationship Type="http://schemas.openxmlformats.org/officeDocument/2006/relationships/slide" Target="/ppt/slides/slide16.xml" Id="rId2" /><Relationship Type="http://schemas.openxmlformats.org/officeDocument/2006/relationships/presProps" Target="/ppt/presProps.xml" Id="rId16" /><Relationship Type="http://schemas.openxmlformats.org/officeDocument/2006/relationships/customXml" Target="/customXml/item12.xml" Id="rId20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7.xml" Id="rId6" /><Relationship Type="http://schemas.openxmlformats.org/officeDocument/2006/relationships/slide" Target="/ppt/slides/slide108.xml" Id="rId11" /><Relationship Type="http://schemas.openxmlformats.org/officeDocument/2006/relationships/slide" Target="/ppt/slides/slide49.xml" Id="rId5" /><Relationship Type="http://schemas.openxmlformats.org/officeDocument/2006/relationships/handoutMaster" Target="/ppt/handoutMasters/handoutMaster11.xml" Id="rId15" /><Relationship Type="http://schemas.openxmlformats.org/officeDocument/2006/relationships/slide" Target="/ppt/slides/slide910.xml" Id="rId10" /><Relationship Type="http://schemas.openxmlformats.org/officeDocument/2006/relationships/tableStyles" Target="/ppt/tableStyles.xml" Id="rId19" /><Relationship Type="http://schemas.openxmlformats.org/officeDocument/2006/relationships/slide" Target="/ppt/slides/slide311.xml" Id="rId4" /><Relationship Type="http://schemas.openxmlformats.org/officeDocument/2006/relationships/slide" Target="/ppt/slides/slide812.xml" Id="rId9" /><Relationship Type="http://schemas.openxmlformats.org/officeDocument/2006/relationships/notesMaster" Target="/ppt/notesMasters/notesMaster11.xml" Id="rId14" /><Relationship Type="http://schemas.openxmlformats.org/officeDocument/2006/relationships/customXml" Target="/customXml/item33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2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7/30/2023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1.xml" Id="rId1" /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slideLayouts/_rels/slideLayout10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Master" Target="/ppt/slideMasters/slideMaster1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Master" Target="/ppt/slideMasters/slideMaster11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33.xml" Id="rId3" /><Relationship Type="http://schemas.openxmlformats.org/officeDocument/2006/relationships/slideLayout" Target="/ppt/slideLayouts/slideLayout74.xml" Id="rId7" /><Relationship Type="http://schemas.openxmlformats.org/officeDocument/2006/relationships/theme" Target="/ppt/theme/theme11.xml" Id="rId12" /><Relationship Type="http://schemas.openxmlformats.org/officeDocument/2006/relationships/slideLayout" Target="/ppt/slideLayouts/slideLayout25.xml" Id="rId2" /><Relationship Type="http://schemas.openxmlformats.org/officeDocument/2006/relationships/slideLayout" Target="/ppt/slideLayouts/slideLayout16.xml" Id="rId1" /><Relationship Type="http://schemas.openxmlformats.org/officeDocument/2006/relationships/slideLayout" Target="/ppt/slideLayouts/slideLayout61.xml" Id="rId6" /><Relationship Type="http://schemas.openxmlformats.org/officeDocument/2006/relationships/slideLayout" Target="/ppt/slideLayouts/slideLayout117.xml" Id="rId11" /><Relationship Type="http://schemas.openxmlformats.org/officeDocument/2006/relationships/slideLayout" Target="/ppt/slideLayouts/slideLayout58.xml" Id="rId5" /><Relationship Type="http://schemas.openxmlformats.org/officeDocument/2006/relationships/slideLayout" Target="/ppt/slideLayouts/slideLayout109.xml" Id="rId10" /><Relationship Type="http://schemas.openxmlformats.org/officeDocument/2006/relationships/slideLayout" Target="/ppt/slideLayouts/slideLayout410.xml" Id="rId4" /><Relationship Type="http://schemas.openxmlformats.org/officeDocument/2006/relationships/slideLayout" Target="/ppt/slideLayouts/slideLayout911.xml" Id="rId9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8.xml.rels>&#65279;<?xml version="1.0" encoding="utf-8"?><Relationships xmlns="http://schemas.openxmlformats.org/package/2006/relationships"><Relationship Type="http://schemas.openxmlformats.org/officeDocument/2006/relationships/image" Target="/ppt/media/image1814.jpg" Id="rId2" /><Relationship Type="http://schemas.openxmlformats.org/officeDocument/2006/relationships/slideLayout" Target="/ppt/slideLayouts/slideLayout911.xml" Id="rId1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image" Target="/ppt/media/image1910.jpg" Id="rId3" /><Relationship Type="http://schemas.openxmlformats.org/officeDocument/2006/relationships/image" Target="/ppt/media/image129.jpg" Id="rId2" /><Relationship Type="http://schemas.openxmlformats.org/officeDocument/2006/relationships/slideLayout" Target="/ppt/slideLayouts/slideLayout109.xml" Id="rId1" /><Relationship Type="http://schemas.openxmlformats.org/officeDocument/2006/relationships/image" Target="/ppt/media/image2011.jpg" Id="rId4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image" Target="/ppt/media/image43.jpg" Id="rId2" /><Relationship Type="http://schemas.openxmlformats.org/officeDocument/2006/relationships/slideLayout" Target="/ppt/slideLayouts/slideLayout117.xml" Id="rId1" /><Relationship Type="http://schemas.openxmlformats.org/officeDocument/2006/relationships/hyperlink" Target="https://go.microsoft.com/fwlink/?linkid=2007348" TargetMode="External" Id="rId3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6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5.xml" Id="rId1" /></Relationships>
</file>

<file path=ppt/slides/_rels/slide311.xml.rels>&#65279;<?xml version="1.0" encoding="utf-8"?><Relationships xmlns="http://schemas.openxmlformats.org/package/2006/relationships"><Relationship Type="http://schemas.openxmlformats.org/officeDocument/2006/relationships/image" Target="/ppt/media/image517.jpg" Id="rId3" /><Relationship Type="http://schemas.openxmlformats.org/officeDocument/2006/relationships/image" Target="/ppt/media/image43.jpg" Id="rId2" /><Relationship Type="http://schemas.openxmlformats.org/officeDocument/2006/relationships/slideLayout" Target="/ppt/slideLayouts/slideLayout33.xml" Id="rId1" /><Relationship Type="http://schemas.openxmlformats.org/officeDocument/2006/relationships/image" Target="/ppt/media/image618.jpg" Id="rId4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image" Target="/ppt/media/image715.jpg" Id="rId2" /><Relationship Type="http://schemas.openxmlformats.org/officeDocument/2006/relationships/slideLayout" Target="/ppt/slideLayouts/slideLayout410.xml" Id="rId1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image" Target="/ppt/media/image912.jpg" Id="rId3" /><Relationship Type="http://schemas.openxmlformats.org/officeDocument/2006/relationships/image" Target="/ppt/media/image813.jpg" Id="rId2" /><Relationship Type="http://schemas.openxmlformats.org/officeDocument/2006/relationships/slideLayout" Target="/ppt/slideLayouts/slideLayout58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114.jpg" Id="rId3" /><Relationship Type="http://schemas.openxmlformats.org/officeDocument/2006/relationships/image" Target="/ppt/media/image155.jpg" Id="rId7" /><Relationship Type="http://schemas.openxmlformats.org/officeDocument/2006/relationships/image" Target="/ppt/media/image106.jpg" Id="rId2" /><Relationship Type="http://schemas.openxmlformats.org/officeDocument/2006/relationships/slideLayout" Target="/ppt/slideLayouts/slideLayout61.xml" Id="rId1" /><Relationship Type="http://schemas.openxmlformats.org/officeDocument/2006/relationships/image" Target="/ppt/media/image147.jpg" Id="rId6" /><Relationship Type="http://schemas.openxmlformats.org/officeDocument/2006/relationships/image" Target="/ppt/media/image138.jpg" Id="rId5" /><Relationship Type="http://schemas.openxmlformats.org/officeDocument/2006/relationships/image" Target="/ppt/media/image129.jpg" Id="rId4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slideLayout" Target="/ppt/slideLayouts/slideLayout61.xml" Id="rId1" /></Relationships>
</file>

<file path=ppt/slides/_rels/slide812.xml.rels>&#65279;<?xml version="1.0" encoding="utf-8"?><Relationships xmlns="http://schemas.openxmlformats.org/package/2006/relationships"><Relationship Type="http://schemas.openxmlformats.org/officeDocument/2006/relationships/image" Target="/ppt/media/image1619.jpg" Id="rId2" /><Relationship Type="http://schemas.openxmlformats.org/officeDocument/2006/relationships/slideLayout" Target="/ppt/slideLayouts/slideLayout74.xml" Id="rId1" /></Relationships>
</file>

<file path=ppt/slides/_rels/slide910.xml.rels>&#65279;<?xml version="1.0" encoding="utf-8"?><Relationships xmlns="http://schemas.openxmlformats.org/package/2006/relationships"><Relationship Type="http://schemas.openxmlformats.org/officeDocument/2006/relationships/image" Target="/ppt/media/image1716.jpg" Id="rId2" /><Relationship Type="http://schemas.openxmlformats.org/officeDocument/2006/relationships/slideLayout" Target="/ppt/slideLayouts/slideLayout82.xml" Id="rId1" /></Relationships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erson riding a horse on a cliff">
            <a:extLst>
              <a:ext uri="{FF2B5EF4-FFF2-40B4-BE49-F238E27FC236}">
                <a16:creationId xmlns:a16="http://schemas.microsoft.com/office/drawing/2014/main" id="{F4087CD6-E867-BF82-DE7A-05CC4D9C01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40" r="40"/>
          <a:stretch/>
        </p:blipFill>
        <p:spPr>
          <a:xfrm>
            <a:off x="869581" y="2160494"/>
            <a:ext cx="6058564" cy="469750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B1996B-08DB-F511-A9DF-1C8F164A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50" y="596200"/>
            <a:ext cx="4758948" cy="1938529"/>
          </a:xfrm>
        </p:spPr>
        <p:txBody>
          <a:bodyPr/>
          <a:lstStyle/>
          <a:p>
            <a:r>
              <a:rPr lang="en-US" dirty="0"/>
              <a:t>LETTER </a:t>
            </a:r>
            <a:br>
              <a:rPr lang="en-US" dirty="0"/>
            </a:br>
            <a:r>
              <a:rPr lang="en-US" dirty="0"/>
              <a:t>FROM THE GENERATION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F76FD-99B6-B800-89C1-F93735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D31AFA-1E7C-94F2-7A81-4B357EB8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4041" y="900724"/>
            <a:ext cx="3439597" cy="2392155"/>
          </a:xfrm>
        </p:spPr>
        <p:txBody>
          <a:bodyPr/>
          <a:lstStyle/>
          <a:p>
            <a:r>
              <a:rPr lang="en-US" dirty="0"/>
              <a:t>What do you think the people who lived in that era would say to you about their lives and experiences?  </a:t>
            </a:r>
          </a:p>
          <a:p>
            <a:r>
              <a:rPr lang="en-US" dirty="0"/>
              <a:t>Include a message from the generation to future generations who find the time capsule</a:t>
            </a:r>
          </a:p>
          <a:p>
            <a:endParaRPr lang="en-US" dirty="0"/>
          </a:p>
          <a:p>
            <a:r>
              <a:rPr lang="en-US" dirty="0"/>
              <a:t>Things to reflect on when writing the letter: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6544F2-7851-6146-E774-E63C3E7D65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5745" y="3292881"/>
            <a:ext cx="2967893" cy="2238343"/>
          </a:xfrm>
        </p:spPr>
        <p:txBody>
          <a:bodyPr/>
          <a:lstStyle/>
          <a:p>
            <a:r>
              <a:rPr lang="en-US" dirty="0"/>
              <a:t>How would they like to be remembered?</a:t>
            </a:r>
          </a:p>
          <a:p>
            <a:r>
              <a:rPr lang="en-US" dirty="0"/>
              <a:t>What message would they want to share?</a:t>
            </a:r>
          </a:p>
          <a:p>
            <a:r>
              <a:rPr lang="en-US" dirty="0"/>
              <a:t>Would they give future generations any advice?      If so, what would it be?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913C351-CE1A-F817-F4B7-B3DB424045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04041" y="5703628"/>
            <a:ext cx="3523517" cy="355422"/>
          </a:xfrm>
        </p:spPr>
        <p:txBody>
          <a:bodyPr/>
          <a:lstStyle/>
          <a:p>
            <a:r>
              <a:rPr lang="en-US" dirty="0"/>
              <a:t>Signed by Gen XYZ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C2A9D-C7EB-4CEC-E3F9-F9BB96258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22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E35ECA-2B69-5213-DBE4-301EAB67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 dirty="0"/>
              <a:t>FINAL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1E5C2-BBB5-E031-E131-2776BAB5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D98BB8-E3F1-151F-0217-29FC74EC4C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73710" y="1288398"/>
            <a:ext cx="10071100" cy="466725"/>
          </a:xfrm>
        </p:spPr>
        <p:txBody>
          <a:bodyPr/>
          <a:lstStyle/>
          <a:p>
            <a:r>
              <a:rPr lang="en-US" dirty="0"/>
              <a:t>WRAP UP THE TRIP INTO HISTORY AND ADD YOUR FINAL THOUGHTS, IDEAS, AND QUESTIONS.</a:t>
            </a:r>
          </a:p>
          <a:p>
            <a:endParaRPr lang="en-US" dirty="0"/>
          </a:p>
        </p:txBody>
      </p:sp>
      <p:pic>
        <p:nvPicPr>
          <p:cNvPr id="12" name="Picture Placeholder 7" descr="Ethnic baskets ">
            <a:extLst>
              <a:ext uri="{FF2B5EF4-FFF2-40B4-BE49-F238E27FC236}">
                <a16:creationId xmlns:a16="http://schemas.microsoft.com/office/drawing/2014/main" id="{B0889DEF-8663-A8EF-2897-DC4BFE65189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4478" r="14478"/>
          <a:stretch/>
        </p:blipFill>
        <p:spPr>
          <a:xfrm>
            <a:off x="1100853" y="1954306"/>
            <a:ext cx="2939694" cy="2754854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D01BC7-1EB3-C278-E2F1-AB9493548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2783" y="5138927"/>
            <a:ext cx="2939689" cy="921596"/>
          </a:xfrm>
        </p:spPr>
        <p:txBody>
          <a:bodyPr/>
          <a:lstStyle/>
          <a:p>
            <a:r>
              <a:rPr lang="en-US" dirty="0"/>
              <a:t>Wrap up description</a:t>
            </a:r>
          </a:p>
        </p:txBody>
      </p:sp>
      <p:pic>
        <p:nvPicPr>
          <p:cNvPr id="23" name="Picture Placeholder 7" descr="Ethnic pottery ">
            <a:extLst>
              <a:ext uri="{FF2B5EF4-FFF2-40B4-BE49-F238E27FC236}">
                <a16:creationId xmlns:a16="http://schemas.microsoft.com/office/drawing/2014/main" id="{78B40D38-9D30-D47F-EB68-A2F21A9B17E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14438" r="14438"/>
          <a:stretch/>
        </p:blipFill>
        <p:spPr>
          <a:xfrm>
            <a:off x="4642912" y="1954306"/>
            <a:ext cx="2939694" cy="2754854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1906BF-DADF-2B62-E276-3CCE289AAD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2917" y="5138927"/>
            <a:ext cx="2939689" cy="921596"/>
          </a:xfrm>
        </p:spPr>
        <p:txBody>
          <a:bodyPr/>
          <a:lstStyle/>
          <a:p>
            <a:r>
              <a:rPr lang="en-US" dirty="0"/>
              <a:t>Wrap up description</a:t>
            </a:r>
          </a:p>
        </p:txBody>
      </p:sp>
      <p:pic>
        <p:nvPicPr>
          <p:cNvPr id="24" name="Picture Placeholder 7" descr="Traditional games">
            <a:extLst>
              <a:ext uri="{FF2B5EF4-FFF2-40B4-BE49-F238E27FC236}">
                <a16:creationId xmlns:a16="http://schemas.microsoft.com/office/drawing/2014/main" id="{7AA88E93-EB0C-6077-2021-0DC0660A0B5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t="18751" b="18751"/>
          <a:stretch/>
        </p:blipFill>
        <p:spPr>
          <a:xfrm>
            <a:off x="8203793" y="1954306"/>
            <a:ext cx="2939694" cy="275485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F26385-8927-FE56-E8F5-A8FA26FC80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03798" y="5138927"/>
            <a:ext cx="2939689" cy="921596"/>
          </a:xfrm>
        </p:spPr>
        <p:txBody>
          <a:bodyPr/>
          <a:lstStyle/>
          <a:p>
            <a:r>
              <a:rPr lang="en-US" dirty="0"/>
              <a:t>Wrap up description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A6005-AC60-8CAB-D35A-C3395096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229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1AD1B-40B6-1E04-75E0-DC68236B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70" y="613839"/>
            <a:ext cx="4833725" cy="1713677"/>
          </a:xfrm>
        </p:spPr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8DACD-3CA3-191D-2C6A-FFCCEEB6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pic>
        <p:nvPicPr>
          <p:cNvPr id="17" name="Picture Placeholder 7" descr="Colorful flags and feathers">
            <a:extLst>
              <a:ext uri="{FF2B5EF4-FFF2-40B4-BE49-F238E27FC236}">
                <a16:creationId xmlns:a16="http://schemas.microsoft.com/office/drawing/2014/main" id="{492BCC48-2AD4-F6B4-F88B-0D788E20C9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8158" r="8158"/>
          <a:stretch/>
        </p:blipFill>
        <p:spPr>
          <a:xfrm>
            <a:off x="1064441" y="2187388"/>
            <a:ext cx="5863703" cy="46706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CF9E5B-7847-9F03-C494-C4CFB5AA29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93448" y="3156285"/>
            <a:ext cx="3733521" cy="3292500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5170C-FF83-0610-5D8C-4729594B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772" y="1793289"/>
            <a:ext cx="3010925" cy="3373515"/>
          </a:xfrm>
        </p:spPr>
        <p:txBody>
          <a:bodyPr/>
          <a:lstStyle/>
          <a:p>
            <a:r>
              <a:rPr lang="en-US" dirty="0"/>
              <a:t>INS</a:t>
            </a:r>
            <a:br>
              <a:rPr lang="en-US" dirty="0"/>
            </a:br>
            <a:r>
              <a:rPr lang="en-US" dirty="0"/>
              <a:t>TRUCTIONS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30A01-D93D-8F12-EBCB-EFA04DB56D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2975" y="3086826"/>
            <a:ext cx="5667049" cy="2079978"/>
          </a:xfrm>
        </p:spPr>
        <p:txBody>
          <a:bodyPr/>
          <a:lstStyle/>
          <a:p>
            <a:r>
              <a:rPr lang="en-US" dirty="0"/>
              <a:t>For this project, you will choose an era in history and create a digital time capsule that represents that era.</a:t>
            </a:r>
          </a:p>
          <a:p>
            <a:r>
              <a:rPr lang="en-US" dirty="0"/>
              <a:t>Use images, multimedia components, and text to convey this information.</a:t>
            </a:r>
          </a:p>
          <a:p>
            <a:r>
              <a:rPr lang="en-US" dirty="0"/>
              <a:t>Some key items to include: clothing, housing, tools, currency, newspaper, posters/signs, (if applicable) prices of goods, products, packaging, and transportation. Essentially, anything that will help your audience understand the time period.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C670D-F077-3C94-D042-1AB9347AE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2976" y="1793289"/>
            <a:ext cx="5658458" cy="1127125"/>
          </a:xfrm>
        </p:spPr>
        <p:txBody>
          <a:bodyPr/>
          <a:lstStyle/>
          <a:p>
            <a:r>
              <a:rPr lang="en-US" dirty="0"/>
              <a:t>A TIME CAPSULE IS A COLLECTION GATHERED BY A CITY OR GRADUATING CLASS OR OTHER GROUP TO SERVE AS A REMINDER OF THE YEAR AND TO BE OPENED AT A LATER DATE.</a:t>
            </a:r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C7B-7008-CF79-CA61-501AE40E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925" y="1582977"/>
            <a:ext cx="3978939" cy="1946607"/>
          </a:xfrm>
        </p:spPr>
        <p:txBody>
          <a:bodyPr/>
          <a:lstStyle/>
          <a:p>
            <a:r>
              <a:rPr lang="en-US" dirty="0"/>
              <a:t>Digital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4F4B-7E15-DA94-0B72-B30AB9BC4C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9512" y="2347118"/>
            <a:ext cx="5161563" cy="2304791"/>
          </a:xfrm>
        </p:spPr>
        <p:txBody>
          <a:bodyPr/>
          <a:lstStyle/>
          <a:p>
            <a:r>
              <a:rPr lang="en-US" dirty="0"/>
              <a:t>Capsule template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C9233-DE4C-C574-F235-B08205E3D8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2614" y="5010341"/>
            <a:ext cx="9501187" cy="1139447"/>
          </a:xfrm>
        </p:spPr>
        <p:txBody>
          <a:bodyPr/>
          <a:lstStyle/>
          <a:p>
            <a:r>
              <a:rPr lang="en-US" dirty="0"/>
              <a:t>A TEMPLATE FOR STUDENTS TO COMPLETE A DIGITAL TIME CAPSULE OF AN ERA IN HISTORY</a:t>
            </a:r>
          </a:p>
        </p:txBody>
      </p:sp>
    </p:spTree>
    <p:extLst>
      <p:ext uri="{BB962C8B-B14F-4D97-AF65-F5344CB8AC3E}">
        <p14:creationId xmlns:p14="http://schemas.microsoft.com/office/powerpoint/2010/main" val="266339955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72337-7561-0F11-29D8-2C27F370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608075"/>
            <a:ext cx="10061455" cy="644653"/>
          </a:xfrm>
        </p:spPr>
        <p:txBody>
          <a:bodyPr/>
          <a:lstStyle/>
          <a:p>
            <a:r>
              <a:rPr lang="en-US" dirty="0"/>
              <a:t>INTRODUCE THE ERA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F950D-95AC-BCCD-F15C-0AFA3B56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pic>
        <p:nvPicPr>
          <p:cNvPr id="11" name="Picture Placeholder 7" descr="Colorful flag and feathers ">
            <a:extLst>
              <a:ext uri="{FF2B5EF4-FFF2-40B4-BE49-F238E27FC236}">
                <a16:creationId xmlns:a16="http://schemas.microsoft.com/office/drawing/2014/main" id="{E7244079-227C-9C8A-D4FF-85E136B662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9634" r="19634"/>
          <a:stretch/>
        </p:blipFill>
        <p:spPr>
          <a:xfrm>
            <a:off x="1220826" y="1481328"/>
            <a:ext cx="2939694" cy="322783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68464-0856-A5FB-4796-92CE4E73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0827" y="5138927"/>
            <a:ext cx="2939689" cy="921596"/>
          </a:xfrm>
        </p:spPr>
        <p:txBody>
          <a:bodyPr/>
          <a:lstStyle/>
          <a:p>
            <a:r>
              <a:rPr lang="en-US" dirty="0"/>
              <a:t>Use this type of slide for visual impact</a:t>
            </a:r>
          </a:p>
        </p:txBody>
      </p:sp>
      <p:pic>
        <p:nvPicPr>
          <p:cNvPr id="12" name="Picture Placeholder 7" descr="Hand with teal rings ">
            <a:extLst>
              <a:ext uri="{FF2B5EF4-FFF2-40B4-BE49-F238E27FC236}">
                <a16:creationId xmlns:a16="http://schemas.microsoft.com/office/drawing/2014/main" id="{694B1962-1F78-2AD5-AAE3-2137FC1673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6562" r="26562"/>
          <a:stretch/>
        </p:blipFill>
        <p:spPr>
          <a:xfrm>
            <a:off x="4690863" y="1481328"/>
            <a:ext cx="2939694" cy="322783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67B5A8-6EBD-9D43-F1F7-182A7BAAE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864" y="5138927"/>
            <a:ext cx="2939689" cy="921596"/>
          </a:xfrm>
        </p:spPr>
        <p:txBody>
          <a:bodyPr/>
          <a:lstStyle/>
          <a:p>
            <a:r>
              <a:rPr lang="en-US" dirty="0"/>
              <a:t>You can use images or text here</a:t>
            </a:r>
          </a:p>
          <a:p>
            <a:endParaRPr lang="en-US" dirty="0"/>
          </a:p>
        </p:txBody>
      </p:sp>
      <p:pic>
        <p:nvPicPr>
          <p:cNvPr id="13" name="Picture Placeholder 7" descr="Ethnic Pottery">
            <a:extLst>
              <a:ext uri="{FF2B5EF4-FFF2-40B4-BE49-F238E27FC236}">
                <a16:creationId xmlns:a16="http://schemas.microsoft.com/office/drawing/2014/main" id="{58FB7552-AD60-FC07-90E9-9B7314C8FF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l="21769" r="21769"/>
          <a:stretch/>
        </p:blipFill>
        <p:spPr>
          <a:xfrm>
            <a:off x="8188558" y="1481328"/>
            <a:ext cx="2939694" cy="322783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8CFBD4-BAE5-B412-C107-6425DB2F2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8559" y="5138927"/>
            <a:ext cx="2939689" cy="921596"/>
          </a:xfrm>
        </p:spPr>
        <p:txBody>
          <a:bodyPr/>
          <a:lstStyle/>
          <a:p>
            <a:r>
              <a:rPr lang="en-US" dirty="0"/>
              <a:t>Limit your text to key concepts and words so you can explain them during your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63791-3D3E-79D2-1B1E-FB0CA331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40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E16D3-4028-AA0C-A7D9-8AB40A05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084" y="890015"/>
            <a:ext cx="3091684" cy="1938529"/>
          </a:xfrm>
        </p:spPr>
        <p:txBody>
          <a:bodyPr/>
          <a:lstStyle/>
          <a:p>
            <a:r>
              <a:rPr lang="en-US" dirty="0"/>
              <a:t>A SPECIAL </a:t>
            </a:r>
            <a:br>
              <a:rPr lang="en-US" dirty="0"/>
            </a:br>
            <a:r>
              <a:rPr lang="en-US" dirty="0"/>
              <a:t>DAY IN </a:t>
            </a:r>
            <a:br>
              <a:rPr lang="en-US" dirty="0"/>
            </a:br>
            <a:r>
              <a:rPr lang="en-US" dirty="0"/>
              <a:t>THE ERA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9044-2F18-3B35-893C-0B36C71E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pic>
        <p:nvPicPr>
          <p:cNvPr id="26" name="Picture Placeholder 25" descr="A person wearing a feathered headdress">
            <a:extLst>
              <a:ext uri="{FF2B5EF4-FFF2-40B4-BE49-F238E27FC236}">
                <a16:creationId xmlns:a16="http://schemas.microsoft.com/office/drawing/2014/main" id="{48CFDE13-56C4-ACF3-502E-B4820DCC5B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33" b="133"/>
          <a:stretch/>
        </p:blipFill>
        <p:spPr>
          <a:xfrm>
            <a:off x="1220826" y="1"/>
            <a:ext cx="4785234" cy="68580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A95D66-07D4-B718-7442-747FF0943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6834" y="3438143"/>
            <a:ext cx="3439598" cy="2631523"/>
          </a:xfrm>
        </p:spPr>
        <p:txBody>
          <a:bodyPr/>
          <a:lstStyle/>
          <a:p>
            <a:r>
              <a:rPr lang="en-US" dirty="0"/>
              <a:t>Include details about a special day from the era you are discussing</a:t>
            </a:r>
          </a:p>
          <a:p>
            <a:r>
              <a:rPr lang="en-US" dirty="0"/>
              <a:t>Add an image from the day </a:t>
            </a:r>
          </a:p>
          <a:p>
            <a:r>
              <a:rPr lang="en-US" dirty="0"/>
              <a:t>Include the date and, if any, significant people involved</a:t>
            </a:r>
          </a:p>
          <a:p>
            <a:r>
              <a:rPr lang="en-US" dirty="0"/>
              <a:t>You can put text in both boxes</a:t>
            </a:r>
          </a:p>
          <a:p>
            <a:r>
              <a:rPr lang="en-US" dirty="0"/>
              <a:t>You can put images in both boxes</a:t>
            </a:r>
          </a:p>
          <a:p>
            <a:r>
              <a:rPr lang="en-US" dirty="0"/>
              <a:t>You can put text in one box and an image in the other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139FC-6BF8-0C24-E11A-B01D1A7D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52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7" descr="Black and white feathers">
            <a:extLst>
              <a:ext uri="{FF2B5EF4-FFF2-40B4-BE49-F238E27FC236}">
                <a16:creationId xmlns:a16="http://schemas.microsoft.com/office/drawing/2014/main" id="{B5EEF575-A55F-247A-C942-E255FE71042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13824" b="13824"/>
          <a:stretch/>
        </p:blipFill>
        <p:spPr>
          <a:xfrm>
            <a:off x="4782575" y="1634085"/>
            <a:ext cx="2941845" cy="31912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BAB316-31AE-96FE-7566-0845D070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075" y="560048"/>
            <a:ext cx="4622471" cy="2384319"/>
          </a:xfrm>
        </p:spPr>
        <p:txBody>
          <a:bodyPr/>
          <a:lstStyle/>
          <a:p>
            <a:r>
              <a:rPr lang="en-US" dirty="0"/>
              <a:t>COMPARE AND CONTRAST SOMETHING FROM THE ERA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979DA-81FC-50F1-59FA-87B563E7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D8B04B-B080-1FDB-FA5B-17764C295F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79076" y="3089598"/>
            <a:ext cx="3577916" cy="493776"/>
          </a:xfrm>
        </p:spPr>
        <p:txBody>
          <a:bodyPr/>
          <a:lstStyle/>
          <a:p>
            <a:r>
              <a:rPr lang="en-US" dirty="0"/>
              <a:t>USE THIS FOR THE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9EAAF-B063-6C60-08AA-ACF274EFF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9076" y="3631142"/>
            <a:ext cx="2721367" cy="2631523"/>
          </a:xfrm>
        </p:spPr>
        <p:txBody>
          <a:bodyPr/>
          <a:lstStyle/>
          <a:p>
            <a:r>
              <a:rPr lang="en-US" dirty="0"/>
              <a:t>You might use a map of the area during different time periods within the era – was there a lot of growth?  What did it look like before and after?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</a:p>
          <a:p>
            <a:r>
              <a:rPr lang="en-US" dirty="0"/>
              <a:t>Consider comparing the beginning of the era to the end of the era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6646E-CE9A-BAAA-013A-F0F6A53F06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5640" y="5285084"/>
            <a:ext cx="3095716" cy="939292"/>
          </a:xfrm>
        </p:spPr>
        <p:txBody>
          <a:bodyPr/>
          <a:lstStyle/>
          <a:p>
            <a:r>
              <a:rPr lang="en-US" dirty="0"/>
              <a:t>You can use images or text here</a:t>
            </a:r>
          </a:p>
          <a:p>
            <a:endParaRPr lang="en-US" dirty="0"/>
          </a:p>
        </p:txBody>
      </p:sp>
      <p:pic>
        <p:nvPicPr>
          <p:cNvPr id="12" name="Picture Placeholder 7" descr="Colorful spirals ">
            <a:extLst>
              <a:ext uri="{FF2B5EF4-FFF2-40B4-BE49-F238E27FC236}">
                <a16:creationId xmlns:a16="http://schemas.microsoft.com/office/drawing/2014/main" id="{61C5FCCF-172E-89AA-3201-D1F6E52176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9286" r="19286"/>
          <a:stretch/>
        </p:blipFill>
        <p:spPr>
          <a:xfrm>
            <a:off x="8193024" y="1634086"/>
            <a:ext cx="2941845" cy="319125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F80D95-47F1-585E-34E3-F29E89DCBC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6088" y="5285084"/>
            <a:ext cx="3095716" cy="939292"/>
          </a:xfrm>
        </p:spPr>
        <p:txBody>
          <a:bodyPr/>
          <a:lstStyle/>
          <a:p>
            <a:r>
              <a:rPr lang="en-US" dirty="0"/>
              <a:t>You can use images or text here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379FE-9A7A-AA90-9416-524019B6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69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31FF3E-8B83-45E5-7D13-8E68E49A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2403406"/>
          </a:xfrm>
        </p:spPr>
        <p:txBody>
          <a:bodyPr/>
          <a:lstStyle/>
          <a:p>
            <a:r>
              <a:rPr lang="en-US" dirty="0"/>
              <a:t>COLLAGE OF THE ERA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EE5DA-05D1-2E58-80CE-8724BB3E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44E13C-23CB-1C37-584B-424B5818F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2130" y="3075681"/>
            <a:ext cx="3164764" cy="1376398"/>
          </a:xfrm>
        </p:spPr>
        <p:txBody>
          <a:bodyPr/>
          <a:lstStyle/>
          <a:p>
            <a:r>
              <a:rPr lang="en-US" dirty="0"/>
              <a:t>Create a visual representation of the era, including pictures of:</a:t>
            </a:r>
          </a:p>
        </p:txBody>
      </p:sp>
      <p:pic>
        <p:nvPicPr>
          <p:cNvPr id="55" name="Picture Placeholder 54" descr="A group of teepees in a field">
            <a:extLst>
              <a:ext uri="{FF2B5EF4-FFF2-40B4-BE49-F238E27FC236}">
                <a16:creationId xmlns:a16="http://schemas.microsoft.com/office/drawing/2014/main" id="{7FA86481-7D88-3C58-DA58-876A360E197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97" r="97"/>
          <a:stretch/>
        </p:blipFill>
        <p:spPr>
          <a:xfrm>
            <a:off x="1242131" y="4721601"/>
            <a:ext cx="3522392" cy="2136399"/>
          </a:xfrm>
        </p:spPr>
      </p:pic>
      <p:pic>
        <p:nvPicPr>
          <p:cNvPr id="13" name="Picture Placeholder 12" descr="Close-up of a group of people dancing">
            <a:extLst>
              <a:ext uri="{FF2B5EF4-FFF2-40B4-BE49-F238E27FC236}">
                <a16:creationId xmlns:a16="http://schemas.microsoft.com/office/drawing/2014/main" id="{8372C50A-A7F7-8ECB-6291-DD327D24DA9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82" b="182"/>
          <a:stretch/>
        </p:blipFill>
        <p:spPr>
          <a:xfrm>
            <a:off x="4921960" y="1"/>
            <a:ext cx="3925538" cy="2933008"/>
          </a:xfrm>
        </p:spPr>
      </p:pic>
      <p:pic>
        <p:nvPicPr>
          <p:cNvPr id="19" name="Picture Placeholder 18" descr="A picture containing platter, plate, basket, indoor&#10;">
            <a:extLst>
              <a:ext uri="{FF2B5EF4-FFF2-40B4-BE49-F238E27FC236}">
                <a16:creationId xmlns:a16="http://schemas.microsoft.com/office/drawing/2014/main" id="{8D75CD61-F42C-13E7-1CB0-CCF67143DE8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1374" b="1374"/>
          <a:stretch/>
        </p:blipFill>
        <p:spPr>
          <a:xfrm>
            <a:off x="4921959" y="3082045"/>
            <a:ext cx="2262279" cy="1465065"/>
          </a:xfrm>
        </p:spPr>
      </p:pic>
      <p:pic>
        <p:nvPicPr>
          <p:cNvPr id="21" name="Picture Placeholder 20" descr="A picture containing person, artisan, cutting">
            <a:extLst>
              <a:ext uri="{FF2B5EF4-FFF2-40B4-BE49-F238E27FC236}">
                <a16:creationId xmlns:a16="http://schemas.microsoft.com/office/drawing/2014/main" id="{5C13C5F8-87F2-A510-AD01-5C496344287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l="14768" r="14768"/>
          <a:stretch/>
        </p:blipFill>
        <p:spPr>
          <a:xfrm>
            <a:off x="4921959" y="4721601"/>
            <a:ext cx="2262279" cy="2136399"/>
          </a:xfrm>
        </p:spPr>
      </p:pic>
      <p:pic>
        <p:nvPicPr>
          <p:cNvPr id="15" name="Picture Placeholder 14" descr="A person with her horse in the desert&#10;">
            <a:extLst>
              <a:ext uri="{FF2B5EF4-FFF2-40B4-BE49-F238E27FC236}">
                <a16:creationId xmlns:a16="http://schemas.microsoft.com/office/drawing/2014/main" id="{D385F181-063E-10F7-BC70-63B1A6F310B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20451" r="20451"/>
          <a:stretch/>
        </p:blipFill>
        <p:spPr>
          <a:xfrm>
            <a:off x="8996534" y="335197"/>
            <a:ext cx="2301704" cy="2597810"/>
          </a:xfrm>
        </p:spPr>
      </p:pic>
      <p:pic>
        <p:nvPicPr>
          <p:cNvPr id="17" name="Picture Placeholder 16" descr="An old person's hands with turquoise jewelry">
            <a:extLst>
              <a:ext uri="{FF2B5EF4-FFF2-40B4-BE49-F238E27FC236}">
                <a16:creationId xmlns:a16="http://schemas.microsoft.com/office/drawing/2014/main" id="{89CAF019-11FE-DA1A-28FE-990E40083F8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4001" b="4001"/>
          <a:stretch/>
        </p:blipFill>
        <p:spPr>
          <a:xfrm>
            <a:off x="7337475" y="3082045"/>
            <a:ext cx="4854525" cy="297847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AC724-E220-9B34-1FFB-2EBD1C37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9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F120DD-1D35-81D2-0A23-03632605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31" y="425139"/>
            <a:ext cx="3164770" cy="2403406"/>
          </a:xfrm>
        </p:spPr>
        <p:txBody>
          <a:bodyPr/>
          <a:lstStyle/>
          <a:p>
            <a:r>
              <a:rPr lang="en-US" dirty="0"/>
              <a:t>COLLAGE OF THE ERA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85F66-B8E1-0664-BC9C-85FFED2E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000D14-0078-1084-4080-4C7AAF3FBD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2130" y="3075681"/>
            <a:ext cx="3164764" cy="1376398"/>
          </a:xfrm>
        </p:spPr>
        <p:txBody>
          <a:bodyPr/>
          <a:lstStyle/>
          <a:p>
            <a:r>
              <a:rPr lang="en-US" dirty="0"/>
              <a:t>Create a visual representation of the era, including pictures of:</a:t>
            </a:r>
          </a:p>
          <a:p>
            <a:endParaRPr lang="en-US" dirty="0"/>
          </a:p>
        </p:txBody>
      </p:sp>
      <p:sp>
        <p:nvSpPr>
          <p:cNvPr id="15" name="Picture Placeholder 14" descr="Building">
            <a:extLst>
              <a:ext uri="{FF2B5EF4-FFF2-40B4-BE49-F238E27FC236}">
                <a16:creationId xmlns:a16="http://schemas.microsoft.com/office/drawing/2014/main" id="{581DB788-87C4-23E2-E12B-C1946D4893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 descr="Picture of clothing">
            <a:extLst>
              <a:ext uri="{FF2B5EF4-FFF2-40B4-BE49-F238E27FC236}">
                <a16:creationId xmlns:a16="http://schemas.microsoft.com/office/drawing/2014/main" id="{865B7CF3-9312-B88E-981A-395D20AE9F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Picture Placeholder 12" descr="Picture of jobs">
            <a:extLst>
              <a:ext uri="{FF2B5EF4-FFF2-40B4-BE49-F238E27FC236}">
                <a16:creationId xmlns:a16="http://schemas.microsoft.com/office/drawing/2014/main" id="{BFE56195-6D1E-3EC3-91CA-7E877F2C010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Picture Placeholder 13" descr="Building">
            <a:extLst>
              <a:ext uri="{FF2B5EF4-FFF2-40B4-BE49-F238E27FC236}">
                <a16:creationId xmlns:a16="http://schemas.microsoft.com/office/drawing/2014/main" id="{19207EDB-7906-47E5-DC09-0708A95726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 descr="Picture of transportation">
            <a:extLst>
              <a:ext uri="{FF2B5EF4-FFF2-40B4-BE49-F238E27FC236}">
                <a16:creationId xmlns:a16="http://schemas.microsoft.com/office/drawing/2014/main" id="{843FADBF-D892-CA3D-1620-596A4F35B4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 descr="Picture of other items that capture the era">
            <a:extLst>
              <a:ext uri="{FF2B5EF4-FFF2-40B4-BE49-F238E27FC236}">
                <a16:creationId xmlns:a16="http://schemas.microsoft.com/office/drawing/2014/main" id="{925CBB22-FE22-79A4-C374-0779F7C964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49A69-049B-838C-C4E1-02F230BC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5844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large rock formation in a desert">
            <a:extLst>
              <a:ext uri="{FF2B5EF4-FFF2-40B4-BE49-F238E27FC236}">
                <a16:creationId xmlns:a16="http://schemas.microsoft.com/office/drawing/2014/main" id="{61DE249B-48F1-6560-52D1-67A8C0BFAB5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5" b="15"/>
          <a:stretch/>
        </p:blipFill>
        <p:spPr>
          <a:xfrm>
            <a:off x="1228004" y="890011"/>
            <a:ext cx="10963996" cy="517051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8A19C7-2D84-854E-E6D1-A6E7DC27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196" y="649990"/>
            <a:ext cx="10126933" cy="425138"/>
          </a:xfrm>
        </p:spPr>
        <p:txBody>
          <a:bodyPr/>
          <a:lstStyle/>
          <a:p>
            <a:r>
              <a:rPr lang="en-US" dirty="0"/>
              <a:t>INCLUDE AN ICONIC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7371D-F97C-8E07-B902-341C0EA0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9B96F-9CDB-46D6-1B1D-786E6CB840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2406" y="5856042"/>
            <a:ext cx="10126918" cy="425138"/>
          </a:xfrm>
        </p:spPr>
        <p:txBody>
          <a:bodyPr/>
          <a:lstStyle/>
          <a:p>
            <a:r>
              <a:rPr lang="en-US" dirty="0"/>
              <a:t>PICTURE OF THE 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EE459-5863-2A86-B3D7-6665F41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32833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3DD164-EB06-8890-DA14-DC67BF1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084" y="890015"/>
            <a:ext cx="3091684" cy="1938529"/>
          </a:xfrm>
        </p:spPr>
        <p:txBody>
          <a:bodyPr/>
          <a:lstStyle/>
          <a:p>
            <a:r>
              <a:rPr lang="en-US" dirty="0"/>
              <a:t>FAMOUS</a:t>
            </a:r>
            <a:br>
              <a:rPr lang="en-US" dirty="0"/>
            </a:br>
            <a:r>
              <a:rPr lang="en-US" dirty="0"/>
              <a:t>PERSON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7655-F5CF-8E37-FAB8-42724BC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/>
          <a:p>
            <a:r>
              <a:rPr lang="en-US" dirty="0"/>
              <a:t>DIGITAL TIME CAPSULE</a:t>
            </a:r>
          </a:p>
        </p:txBody>
      </p:sp>
      <p:pic>
        <p:nvPicPr>
          <p:cNvPr id="8" name="Picture Placeholder 7" descr="Horse with a person riding and a colorful blanket">
            <a:extLst>
              <a:ext uri="{FF2B5EF4-FFF2-40B4-BE49-F238E27FC236}">
                <a16:creationId xmlns:a16="http://schemas.microsoft.com/office/drawing/2014/main" id="{2AA992B4-313B-61C9-26F8-57B6193B15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6726" r="26726"/>
          <a:stretch/>
        </p:blipFill>
        <p:spPr>
          <a:xfrm>
            <a:off x="1220826" y="1"/>
            <a:ext cx="4785234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9B1301-B013-EF57-099A-47FB47E47D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36835" y="3429000"/>
            <a:ext cx="3439596" cy="434975"/>
          </a:xfrm>
        </p:spPr>
        <p:txBody>
          <a:bodyPr/>
          <a:lstStyle/>
          <a:p>
            <a:r>
              <a:rPr lang="en-US" dirty="0"/>
              <a:t>FAMOUS PERSON FROM THE ERA: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053CB4-86EF-FF02-4968-4CDF3FB79F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6834" y="4083247"/>
            <a:ext cx="3439598" cy="2040209"/>
          </a:xfrm>
        </p:spPr>
        <p:txBody>
          <a:bodyPr/>
          <a:lstStyle/>
          <a:p>
            <a:r>
              <a:rPr lang="en-US" dirty="0"/>
              <a:t>Add an image of a famous person from the era and then explain his/her significance </a:t>
            </a:r>
          </a:p>
          <a:p>
            <a:r>
              <a:rPr lang="en-US" dirty="0"/>
              <a:t>You could also use a slide like this to capture an important event during the era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20DC6-C0DE-14D5-81B7-C213DFFB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76663"/>
      </p:ext>
    </p:extLst>
  </p:cSld>
  <p:clrMapOvr>
    <a:masterClrMapping/>
  </p:clrMapOvr>
</p:sld>
</file>

<file path=ppt/theme/_rels/theme11.xml.rels>&#65279;<?xml version="1.0" encoding="utf-8"?><Relationships xmlns="http://schemas.openxmlformats.org/package/2006/relationships"><Relationship Type="http://schemas.openxmlformats.org/officeDocument/2006/relationships/image" Target="/ppt/media/image2.jpeg" Id="rId2" /><Relationship Type="http://schemas.openxmlformats.org/officeDocument/2006/relationships/image" Target="/ppt/media/image12.jpeg" Id="rId1" /></Relationships>
</file>

<file path=ppt/theme/theme1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2.xml.rels>&#65279;<?xml version="1.0" encoding="utf-8"?><Relationships xmlns="http://schemas.openxmlformats.org/package/2006/relationships"><Relationship Type="http://schemas.openxmlformats.org/officeDocument/2006/relationships/customXmlProps" Target="/customXml/itemProps12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1.xml" Id="rId1" /></Relationships>
</file>

<file path=customXml/_rels/item33.xml.rels>&#65279;<?xml version="1.0" encoding="utf-8"?><Relationships xmlns="http://schemas.openxmlformats.org/package/2006/relationships"><Relationship Type="http://schemas.openxmlformats.org/officeDocument/2006/relationships/customXmlProps" Target="/customXml/itemProps33.xml" Id="rId1" /></Relationship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2.xml><?xml version="1.0" encoding="utf-8"?>
<ds:datastoreItem xmlns:ds="http://schemas.openxmlformats.org/officeDocument/2006/customXml" ds:itemID="{969CA4D2-B95E-49C0-A306-875863A41141}"/>
</file>

<file path=customXml/itemProps21.xml><?xml version="1.0" encoding="utf-8"?>
<ds:datastoreItem xmlns:ds="http://schemas.openxmlformats.org/officeDocument/2006/customXml" ds:itemID="{105E4DA4-E494-46AA-9E36-29155C1433EB}"/>
</file>

<file path=customXml/itemProps33.xml><?xml version="1.0" encoding="utf-8"?>
<ds:datastoreItem xmlns:ds="http://schemas.openxmlformats.org/officeDocument/2006/customXml" ds:itemID="{A9296157-C082-4829-A89B-8A5ED50B6587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554</ap:Words>
  <ap:Application>Microsoft Office PowerPoint</ap:Application>
  <ap:PresentationFormat>Widescreen</ap:PresentationFormat>
  <ap:Paragraphs>72</ap:Paragraphs>
  <ap:Slides>12</ap:Slides>
  <ap:Notes>1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ap:HeadingPairs>
  <ap:TitlesOfParts>
    <vt:vector baseType="lpstr" size="18">
      <vt:lpstr>MS PMincho</vt:lpstr>
      <vt:lpstr>Arial</vt:lpstr>
      <vt:lpstr>Calibri</vt:lpstr>
      <vt:lpstr>Courier New</vt:lpstr>
      <vt:lpstr>Mangal</vt:lpstr>
      <vt:lpstr>Custom</vt:lpstr>
      <vt:lpstr>INS TRUCTIONS</vt:lpstr>
      <vt:lpstr>Digital time</vt:lpstr>
      <vt:lpstr>INTRODUCE THE ERA</vt:lpstr>
      <vt:lpstr>A SPECIAL  DAY IN  THE ERA</vt:lpstr>
      <vt:lpstr>COMPARE AND CONTRAST SOMETHING FROM THE ERA</vt:lpstr>
      <vt:lpstr>COLLAGE OF THE ERA</vt:lpstr>
      <vt:lpstr>COLLAGE OF THE ERA 2</vt:lpstr>
      <vt:lpstr>INCLUDE AN ICONIC</vt:lpstr>
      <vt:lpstr>FAMOUS PERSON</vt:lpstr>
      <vt:lpstr>LETTER  FROM THE GENERATION</vt:lpstr>
      <vt:lpstr>FINAL SLIDE</vt:lpstr>
      <vt:lpstr>CUSTOMIZE THIS TEMPLATE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2023-07-18T10:17:11Z</dcterms:created>
  <dcterms:modified xsi:type="dcterms:W3CDTF">2023-07-31T02:48:24Z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